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25199975" cy="32399288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204">
          <p15:clr>
            <a:srgbClr val="A4A3A4"/>
          </p15:clr>
        </p15:guide>
        <p15:guide id="2" pos="79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125" autoAdjust="0"/>
  </p:normalViewPr>
  <p:slideViewPr>
    <p:cSldViewPr snapToGrid="0">
      <p:cViewPr>
        <p:scale>
          <a:sx n="32" d="100"/>
          <a:sy n="32" d="100"/>
        </p:scale>
        <p:origin x="-1470" y="-72"/>
      </p:cViewPr>
      <p:guideLst>
        <p:guide orient="horz" pos="10204"/>
        <p:guide pos="79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88F11E-D7CF-4D60-B545-E5AD718E5068}" type="datetimeFigureOut">
              <a:rPr lang="fr-FR" smtClean="0"/>
              <a:pPr/>
              <a:t>20/06/2022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1143000"/>
            <a:ext cx="24003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248AFE-8737-40DC-B50B-C27852B7DB0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7338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248AFE-8737-40DC-B50B-C27852B7DB0E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4666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302386"/>
            <a:ext cx="21419979" cy="1127975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7017128"/>
            <a:ext cx="18899981" cy="7822326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A5063-7000-4E8A-8ACE-93B24A89E121}" type="datetimeFigureOut">
              <a:rPr lang="fr-FR" smtClean="0"/>
              <a:pPr/>
              <a:t>20/06/2022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BD54-9F02-4C0E-A8BD-FA0680591FB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26591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A5063-7000-4E8A-8ACE-93B24A89E121}" type="datetimeFigureOut">
              <a:rPr lang="fr-FR" smtClean="0"/>
              <a:pPr/>
              <a:t>20/06/2022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BD54-9F02-4C0E-A8BD-FA0680591FB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2506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724962"/>
            <a:ext cx="5433745" cy="27456899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724962"/>
            <a:ext cx="15986234" cy="27456899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A5063-7000-4E8A-8ACE-93B24A89E121}" type="datetimeFigureOut">
              <a:rPr lang="fr-FR" smtClean="0"/>
              <a:pPr/>
              <a:t>20/06/2022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BD54-9F02-4C0E-A8BD-FA0680591FB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32970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A5063-7000-4E8A-8ACE-93B24A89E121}" type="datetimeFigureOut">
              <a:rPr lang="fr-FR" smtClean="0"/>
              <a:pPr/>
              <a:t>20/06/2022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BD54-9F02-4C0E-A8BD-FA0680591FB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85020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077332"/>
            <a:ext cx="21734978" cy="13477201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1682033"/>
            <a:ext cx="21734978" cy="7087342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A5063-7000-4E8A-8ACE-93B24A89E121}" type="datetimeFigureOut">
              <a:rPr lang="fr-FR" smtClean="0"/>
              <a:pPr/>
              <a:t>20/06/2022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BD54-9F02-4C0E-A8BD-FA0680591FB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8941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8624810"/>
            <a:ext cx="10709989" cy="2055705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8624810"/>
            <a:ext cx="10709989" cy="2055705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A5063-7000-4E8A-8ACE-93B24A89E121}" type="datetimeFigureOut">
              <a:rPr lang="fr-FR" smtClean="0"/>
              <a:pPr/>
              <a:t>20/06/2022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BD54-9F02-4C0E-A8BD-FA0680591FB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4814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724969"/>
            <a:ext cx="21734978" cy="626236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7942328"/>
            <a:ext cx="10660769" cy="3892412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1834740"/>
            <a:ext cx="10660769" cy="1740712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7942328"/>
            <a:ext cx="10713272" cy="3892412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1834740"/>
            <a:ext cx="10713272" cy="1740712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A5063-7000-4E8A-8ACE-93B24A89E121}" type="datetimeFigureOut">
              <a:rPr lang="fr-FR" smtClean="0"/>
              <a:pPr/>
              <a:t>20/06/2022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BD54-9F02-4C0E-A8BD-FA0680591FB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71380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A5063-7000-4E8A-8ACE-93B24A89E121}" type="datetimeFigureOut">
              <a:rPr lang="fr-FR" smtClean="0"/>
              <a:pPr/>
              <a:t>20/06/2022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BD54-9F02-4C0E-A8BD-FA0680591FB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17560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A5063-7000-4E8A-8ACE-93B24A89E121}" type="datetimeFigureOut">
              <a:rPr lang="fr-FR" smtClean="0"/>
              <a:pPr/>
              <a:t>20/06/2022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BD54-9F02-4C0E-A8BD-FA0680591FB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37041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159952"/>
            <a:ext cx="8127648" cy="7559834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4664905"/>
            <a:ext cx="12757487" cy="23024494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9719786"/>
            <a:ext cx="8127648" cy="18007107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A5063-7000-4E8A-8ACE-93B24A89E121}" type="datetimeFigureOut">
              <a:rPr lang="fr-FR" smtClean="0"/>
              <a:pPr/>
              <a:t>20/06/2022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BD54-9F02-4C0E-A8BD-FA0680591FB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6487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159952"/>
            <a:ext cx="8127648" cy="7559834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4664905"/>
            <a:ext cx="12757487" cy="23024494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9719786"/>
            <a:ext cx="8127648" cy="18007107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A5063-7000-4E8A-8ACE-93B24A89E121}" type="datetimeFigureOut">
              <a:rPr lang="fr-FR" smtClean="0"/>
              <a:pPr/>
              <a:t>20/06/2022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BD54-9F02-4C0E-A8BD-FA0680591FB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04743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724969"/>
            <a:ext cx="21734978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8624810"/>
            <a:ext cx="21734978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0029347"/>
            <a:ext cx="566999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A5063-7000-4E8A-8ACE-93B24A89E121}" type="datetimeFigureOut">
              <a:rPr lang="fr-FR" smtClean="0"/>
              <a:pPr/>
              <a:t>20/06/2022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0029347"/>
            <a:ext cx="8504992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0029347"/>
            <a:ext cx="566999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CBD54-9F02-4C0E-A8BD-FA0680591FB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4464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0634" y="3655521"/>
            <a:ext cx="24718712" cy="177970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TITRE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0634" y="5523641"/>
            <a:ext cx="24718712" cy="1135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>
                <a:solidFill>
                  <a:schemeClr val="tx1"/>
                </a:solidFill>
              </a:rPr>
              <a:t>Auteurs,  Affiliation des Auteurs </a:t>
            </a:r>
            <a:r>
              <a:rPr lang="fr-FR" sz="44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240634" y="6747659"/>
            <a:ext cx="24718712" cy="51398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3600" b="1" dirty="0"/>
              <a:t>Résumé :                                                                                            </a:t>
            </a:r>
          </a:p>
          <a:p>
            <a:endParaRPr lang="fr-FR" sz="3200" b="1" dirty="0"/>
          </a:p>
          <a:p>
            <a:endParaRPr lang="fr-FR" sz="3200" b="1" dirty="0"/>
          </a:p>
          <a:p>
            <a:endParaRPr lang="fr-FR" sz="3200" b="1" dirty="0"/>
          </a:p>
          <a:p>
            <a:endParaRPr lang="fr-FR" sz="3200" b="1" dirty="0"/>
          </a:p>
          <a:p>
            <a:endParaRPr lang="fr-FR" sz="3200" b="1" dirty="0"/>
          </a:p>
          <a:p>
            <a:endParaRPr lang="fr-FR" sz="3200" b="1" dirty="0"/>
          </a:p>
          <a:p>
            <a:endParaRPr lang="fr-FR" sz="3200" b="1" dirty="0"/>
          </a:p>
          <a:p>
            <a:endParaRPr lang="fr-FR" sz="3200" b="1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240634" y="11975946"/>
            <a:ext cx="8770016" cy="203132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3600" b="1" dirty="0"/>
              <a:t>Introduction</a:t>
            </a:r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r>
              <a:rPr lang="fr-FR" sz="3600" b="1" dirty="0"/>
              <a:t>Matériel et méthodes</a:t>
            </a:r>
          </a:p>
          <a:p>
            <a:endParaRPr lang="fr-FR" sz="3600" b="1" dirty="0"/>
          </a:p>
          <a:p>
            <a:r>
              <a:rPr lang="fr-FR" sz="3600" b="1" dirty="0"/>
              <a:t> </a:t>
            </a:r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r>
              <a:rPr lang="fr-FR" dirty="0"/>
              <a:t> 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9171994" y="11960483"/>
            <a:ext cx="8016204" cy="1130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3600" b="1" dirty="0"/>
              <a:t>Résultats  </a:t>
            </a:r>
            <a:r>
              <a:rPr lang="fr-FR" sz="3600" b="1"/>
              <a:t>et Discussion</a:t>
            </a:r>
            <a:endParaRPr lang="fr-FR" sz="3600" b="1" dirty="0"/>
          </a:p>
          <a:p>
            <a:endParaRPr lang="fr-FR" sz="3600" b="1" dirty="0"/>
          </a:p>
          <a:p>
            <a:endParaRPr lang="fr-FR" sz="3200" b="1" dirty="0"/>
          </a:p>
          <a:p>
            <a:endParaRPr lang="fr-FR" sz="3200" b="1" dirty="0"/>
          </a:p>
          <a:p>
            <a:endParaRPr lang="fr-FR" sz="3200" b="1" dirty="0"/>
          </a:p>
          <a:p>
            <a:endParaRPr lang="fr-FR" sz="3200" b="1" dirty="0"/>
          </a:p>
          <a:p>
            <a:endParaRPr lang="fr-FR" sz="3200" b="1" dirty="0"/>
          </a:p>
          <a:p>
            <a:endParaRPr lang="fr-FR" sz="3200" b="1" dirty="0"/>
          </a:p>
          <a:p>
            <a:endParaRPr lang="fr-FR" sz="3200" b="1" dirty="0"/>
          </a:p>
          <a:p>
            <a:endParaRPr lang="fr-FR" sz="3200" b="1" dirty="0"/>
          </a:p>
          <a:p>
            <a:endParaRPr lang="fr-FR" sz="3200" b="1" dirty="0"/>
          </a:p>
          <a:p>
            <a:endParaRPr lang="fr-FR" sz="3200" b="1" dirty="0"/>
          </a:p>
          <a:p>
            <a:endParaRPr lang="fr-FR" sz="3200" b="1" dirty="0"/>
          </a:p>
          <a:p>
            <a:endParaRPr lang="fr-FR" sz="3200" b="1" dirty="0"/>
          </a:p>
          <a:p>
            <a:endParaRPr lang="fr-FR" sz="3200" b="1" dirty="0"/>
          </a:p>
          <a:p>
            <a:endParaRPr lang="fr-FR" sz="3200" b="1" dirty="0"/>
          </a:p>
          <a:p>
            <a:endParaRPr lang="fr-FR" sz="3200" b="1" dirty="0"/>
          </a:p>
          <a:p>
            <a:endParaRPr lang="fr-FR" sz="3200" b="1" dirty="0"/>
          </a:p>
          <a:p>
            <a:endParaRPr lang="fr-FR" sz="3200" b="1" dirty="0"/>
          </a:p>
          <a:p>
            <a:endParaRPr lang="fr-FR" sz="3200" b="1" dirty="0"/>
          </a:p>
          <a:p>
            <a:endParaRPr lang="fr-FR" sz="3200" b="1" dirty="0"/>
          </a:p>
          <a:p>
            <a:endParaRPr lang="fr-FR" sz="3200" b="1" dirty="0"/>
          </a:p>
          <a:p>
            <a:r>
              <a:rPr lang="fr-FR" dirty="0"/>
              <a:t> 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17349542" y="12026338"/>
            <a:ext cx="7684166" cy="111722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3600" b="1" dirty="0"/>
              <a:t>Conclusion</a:t>
            </a:r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r>
              <a:rPr lang="fr-FR" sz="3600" b="1" dirty="0"/>
              <a:t>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3206522" y="23383328"/>
            <a:ext cx="3962400" cy="41629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 b="1" dirty="0">
              <a:solidFill>
                <a:schemeClr val="tx1"/>
              </a:solidFill>
            </a:endParaRPr>
          </a:p>
          <a:p>
            <a:pPr algn="ctr"/>
            <a:endParaRPr lang="fr-FR" sz="2000" b="1" dirty="0">
              <a:solidFill>
                <a:schemeClr val="tx1"/>
              </a:solidFill>
            </a:endParaRPr>
          </a:p>
          <a:p>
            <a:pPr algn="ctr"/>
            <a:endParaRPr lang="fr-FR" sz="2000" b="1" dirty="0">
              <a:solidFill>
                <a:schemeClr val="tx1"/>
              </a:solidFill>
            </a:endParaRPr>
          </a:p>
          <a:p>
            <a:pPr algn="ctr"/>
            <a:endParaRPr lang="fr-FR" sz="2000" b="1" dirty="0">
              <a:solidFill>
                <a:schemeClr val="tx1"/>
              </a:solidFill>
            </a:endParaRPr>
          </a:p>
          <a:p>
            <a:pPr algn="ctr"/>
            <a:endParaRPr lang="fr-FR" sz="2000" b="1" dirty="0">
              <a:solidFill>
                <a:schemeClr val="tx1"/>
              </a:solidFill>
            </a:endParaRPr>
          </a:p>
          <a:p>
            <a:pPr algn="ctr"/>
            <a:endParaRPr lang="fr-FR" sz="2000" b="1" dirty="0">
              <a:solidFill>
                <a:schemeClr val="tx1"/>
              </a:solidFill>
            </a:endParaRPr>
          </a:p>
          <a:p>
            <a:pPr algn="ctr"/>
            <a:endParaRPr lang="fr-FR" sz="2000" b="1" dirty="0">
              <a:solidFill>
                <a:schemeClr val="tx1"/>
              </a:solidFill>
            </a:endParaRPr>
          </a:p>
          <a:p>
            <a:pPr algn="ctr"/>
            <a:endParaRPr lang="fr-FR" sz="2000" b="1" dirty="0">
              <a:solidFill>
                <a:schemeClr val="tx1"/>
              </a:solidFill>
            </a:endParaRPr>
          </a:p>
          <a:p>
            <a:pPr algn="ctr"/>
            <a:endParaRPr lang="fr-FR" sz="2000" b="1" dirty="0">
              <a:solidFill>
                <a:schemeClr val="tx1"/>
              </a:solidFill>
            </a:endParaRPr>
          </a:p>
          <a:p>
            <a:pPr algn="ctr"/>
            <a:endParaRPr lang="fr-FR" sz="2000" b="1" dirty="0">
              <a:solidFill>
                <a:schemeClr val="tx1"/>
              </a:solidFill>
            </a:endParaRPr>
          </a:p>
          <a:p>
            <a:pPr algn="ctr"/>
            <a:endParaRPr lang="fr-FR" sz="2000" b="1" dirty="0">
              <a:solidFill>
                <a:schemeClr val="tx1"/>
              </a:solidFill>
            </a:endParaRPr>
          </a:p>
          <a:p>
            <a:pPr algn="ctr"/>
            <a:endParaRPr lang="fr-FR" sz="2000" b="1" dirty="0">
              <a:solidFill>
                <a:schemeClr val="tx1"/>
              </a:solidFill>
            </a:endParaRPr>
          </a:p>
          <a:p>
            <a:pPr algn="ctr"/>
            <a:r>
              <a:rPr lang="fr-FR" sz="2000" b="1" dirty="0">
                <a:solidFill>
                  <a:schemeClr val="tx1"/>
                </a:solidFill>
              </a:rPr>
              <a:t>Figure 2</a:t>
            </a:r>
          </a:p>
          <a:p>
            <a:pPr algn="ctr"/>
            <a:endParaRPr lang="fr-FR" sz="2000" b="1" dirty="0">
              <a:solidFill>
                <a:schemeClr val="tx1"/>
              </a:solidFill>
            </a:endParaRPr>
          </a:p>
          <a:p>
            <a:pPr algn="ctr"/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171994" y="23383328"/>
            <a:ext cx="3926804" cy="41629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200" b="1" dirty="0">
              <a:solidFill>
                <a:schemeClr val="tx1"/>
              </a:solidFill>
            </a:endParaRPr>
          </a:p>
          <a:p>
            <a:pPr algn="ctr"/>
            <a:endParaRPr lang="fr-FR" sz="3200" b="1" dirty="0">
              <a:solidFill>
                <a:schemeClr val="tx1"/>
              </a:solidFill>
            </a:endParaRPr>
          </a:p>
          <a:p>
            <a:pPr algn="ctr"/>
            <a:endParaRPr lang="fr-FR" sz="3200" b="1" dirty="0">
              <a:solidFill>
                <a:schemeClr val="tx1"/>
              </a:solidFill>
            </a:endParaRPr>
          </a:p>
          <a:p>
            <a:pPr algn="ctr"/>
            <a:endParaRPr lang="fr-FR" sz="3200" b="1" dirty="0">
              <a:solidFill>
                <a:schemeClr val="tx1"/>
              </a:solidFill>
            </a:endParaRPr>
          </a:p>
          <a:p>
            <a:pPr algn="ctr"/>
            <a:endParaRPr lang="fr-FR" sz="3200" b="1" dirty="0">
              <a:solidFill>
                <a:schemeClr val="tx1"/>
              </a:solidFill>
            </a:endParaRPr>
          </a:p>
          <a:p>
            <a:pPr algn="ctr"/>
            <a:endParaRPr lang="fr-FR" sz="3200" b="1" dirty="0">
              <a:solidFill>
                <a:schemeClr val="tx1"/>
              </a:solidFill>
            </a:endParaRPr>
          </a:p>
          <a:p>
            <a:pPr algn="ctr"/>
            <a:endParaRPr lang="fr-FR" sz="3200" b="1" dirty="0">
              <a:solidFill>
                <a:schemeClr val="tx1"/>
              </a:solidFill>
            </a:endParaRPr>
          </a:p>
          <a:p>
            <a:pPr algn="ctr"/>
            <a:r>
              <a:rPr lang="fr-FR" sz="2000" b="1" dirty="0">
                <a:solidFill>
                  <a:schemeClr val="tx1"/>
                </a:solidFill>
              </a:rPr>
              <a:t>Figure 1</a:t>
            </a:r>
          </a:p>
          <a:p>
            <a:pPr algn="ctr"/>
            <a:r>
              <a:rPr lang="fr-FR" sz="20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6" name="Rectangle 25"/>
          <p:cNvSpPr/>
          <p:nvPr/>
        </p:nvSpPr>
        <p:spPr>
          <a:xfrm>
            <a:off x="9154196" y="27649681"/>
            <a:ext cx="3962400" cy="463951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sz="2000" b="1" dirty="0"/>
              <a:t>Figure 3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3206522" y="27649681"/>
            <a:ext cx="3962400" cy="463951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sz="2000" b="1" dirty="0">
              <a:solidFill>
                <a:schemeClr val="tx1"/>
              </a:solidFill>
            </a:endParaRPr>
          </a:p>
          <a:p>
            <a:pPr algn="ctr"/>
            <a:r>
              <a:rPr lang="fr-FR" sz="2000" b="1" dirty="0">
                <a:solidFill>
                  <a:schemeClr val="tx1"/>
                </a:solidFill>
              </a:rPr>
              <a:t>Figure 4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17276646" y="23383328"/>
            <a:ext cx="7682700" cy="62478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3600" b="1" dirty="0"/>
              <a:t>Références</a:t>
            </a:r>
            <a:r>
              <a:rPr lang="fr-FR" sz="4000" b="1" dirty="0"/>
              <a:t> </a:t>
            </a:r>
          </a:p>
          <a:p>
            <a:pPr>
              <a:lnSpc>
                <a:spcPct val="150000"/>
              </a:lnSpc>
            </a:pPr>
            <a:r>
              <a:rPr lang="fr-FR" sz="2400" b="1" dirty="0"/>
              <a:t>1.</a:t>
            </a:r>
          </a:p>
          <a:p>
            <a:pPr>
              <a:lnSpc>
                <a:spcPct val="150000"/>
              </a:lnSpc>
            </a:pPr>
            <a:r>
              <a:rPr lang="fr-FR" sz="2400" b="1" dirty="0"/>
              <a:t>2.</a:t>
            </a:r>
          </a:p>
          <a:p>
            <a:pPr>
              <a:lnSpc>
                <a:spcPct val="150000"/>
              </a:lnSpc>
            </a:pPr>
            <a:r>
              <a:rPr lang="fr-FR" sz="2400" b="1" dirty="0"/>
              <a:t>3.</a:t>
            </a:r>
          </a:p>
          <a:p>
            <a:pPr>
              <a:lnSpc>
                <a:spcPct val="150000"/>
              </a:lnSpc>
            </a:pPr>
            <a:r>
              <a:rPr lang="fr-FR" sz="2400" b="1" dirty="0"/>
              <a:t>4.</a:t>
            </a:r>
          </a:p>
          <a:p>
            <a:pPr>
              <a:lnSpc>
                <a:spcPct val="150000"/>
              </a:lnSpc>
            </a:pPr>
            <a:r>
              <a:rPr lang="fr-FR" sz="2400" b="1" dirty="0"/>
              <a:t>5.</a:t>
            </a:r>
          </a:p>
          <a:p>
            <a:pPr>
              <a:lnSpc>
                <a:spcPct val="150000"/>
              </a:lnSpc>
            </a:pPr>
            <a:r>
              <a:rPr lang="fr-FR" sz="2400" b="1" dirty="0"/>
              <a:t>6.</a:t>
            </a:r>
          </a:p>
          <a:p>
            <a:pPr>
              <a:lnSpc>
                <a:spcPct val="150000"/>
              </a:lnSpc>
            </a:pPr>
            <a:r>
              <a:rPr lang="fr-FR" sz="2400" b="1" dirty="0"/>
              <a:t>7.</a:t>
            </a:r>
          </a:p>
          <a:p>
            <a:pPr>
              <a:lnSpc>
                <a:spcPct val="150000"/>
              </a:lnSpc>
            </a:pPr>
            <a:r>
              <a:rPr lang="fr-FR" sz="2400" b="1" dirty="0"/>
              <a:t>8.</a:t>
            </a:r>
          </a:p>
          <a:p>
            <a:pPr>
              <a:lnSpc>
                <a:spcPct val="150000"/>
              </a:lnSpc>
            </a:pPr>
            <a:r>
              <a:rPr lang="fr-FR" sz="2400" b="1" dirty="0"/>
              <a:t>9.</a:t>
            </a:r>
          </a:p>
          <a:p>
            <a:pPr>
              <a:lnSpc>
                <a:spcPct val="150000"/>
              </a:lnSpc>
            </a:pPr>
            <a:r>
              <a:rPr lang="fr-FR" sz="2400" b="1" dirty="0"/>
              <a:t>10.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17258848" y="29734575"/>
            <a:ext cx="7682700" cy="27392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2800" b="1"/>
              <a:t>Remerciements</a:t>
            </a:r>
            <a:r>
              <a:rPr lang="fr-FR"/>
              <a:t> 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18" name="Image 17"/>
          <p:cNvPicPr/>
          <p:nvPr/>
        </p:nvPicPr>
        <p:blipFill>
          <a:blip r:embed="rId3"/>
          <a:stretch>
            <a:fillRect/>
          </a:stretch>
        </p:blipFill>
        <p:spPr>
          <a:xfrm>
            <a:off x="240634" y="227173"/>
            <a:ext cx="24700913" cy="3193254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7600001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288</TotalTime>
  <Words>52</Words>
  <Application>Microsoft Office PowerPoint</Application>
  <PresentationFormat>Personnalisé</PresentationFormat>
  <Paragraphs>160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zakos mohammedi</dc:creator>
  <cp:lastModifiedBy>souhilacommunication</cp:lastModifiedBy>
  <cp:revision>9</cp:revision>
  <dcterms:created xsi:type="dcterms:W3CDTF">2018-01-31T17:32:28Z</dcterms:created>
  <dcterms:modified xsi:type="dcterms:W3CDTF">2022-06-20T07:07:20Z</dcterms:modified>
</cp:coreProperties>
</file>